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Be Vietnam Ultra-Bold" panose="020B0604020202020204" charset="0"/>
      <p:regular r:id="rId12"/>
    </p:embeddedFont>
    <p:embeddedFont>
      <p:font typeface="Bebas Neue Bold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inzel Bold" panose="020B0604020202020204" charset="0"/>
      <p:regular r:id="rId16"/>
    </p:embeddedFont>
    <p:embeddedFont>
      <p:font typeface="IBM Plex Sans Bold" panose="020B0604020202020204" charset="0"/>
      <p:regular r:id="rId17"/>
    </p:embeddedFont>
    <p:embeddedFont>
      <p:font typeface="Oswald Bold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  <p:embeddedFont>
      <p:font typeface="Times New Roman M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8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 dirty="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1913836" y="3935507"/>
            <a:ext cx="14926363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Problem Statement Title – </a:t>
            </a: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MALICIOUS ACTIVITY DETECTOR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4" y="5274249"/>
            <a:ext cx="16204925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-  DATA DEFENDERS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29" y="6637910"/>
            <a:ext cx="15979369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-     MANDULA PRANEETH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2" y="7925776"/>
            <a:ext cx="14627765" cy="596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Dept. Name    -   CSE(Artificial Intelligence &amp; Machine Learning)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12673207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2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    -       MALCIOUS DELECTION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94623" y="3466911"/>
            <a:ext cx="16374177" cy="621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6930" lvl="1" indent="-571500" algn="l">
              <a:lnSpc>
                <a:spcPts val="5280"/>
              </a:lnSpc>
              <a:buFont typeface="Wingdings" panose="05000000000000000000" pitchFamily="2" charset="2"/>
              <a:buChar char="Ø"/>
            </a:pPr>
            <a:r>
              <a:rPr lang="en-US" sz="4400" b="1" u="sng"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Proposed our Prototype</a:t>
            </a:r>
          </a:p>
          <a:p>
            <a:pPr marL="241300" lvl="1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/>
              <a:t>Our idea is to create a </a:t>
            </a:r>
            <a:r>
              <a:rPr lang="en-US" sz="4000" b="1" dirty="0"/>
              <a:t>Malicious Detector</a:t>
            </a:r>
            <a:r>
              <a:rPr lang="en-US" sz="4000" dirty="0"/>
              <a:t> that can find and stop harmful activities like viruses, phishing links, or suspicious files.</a:t>
            </a:r>
            <a:br>
              <a:rPr lang="en-US" sz="4000" dirty="0"/>
            </a:br>
            <a:r>
              <a:rPr lang="en-US" sz="4000" dirty="0"/>
              <a:t>It uses </a:t>
            </a:r>
            <a:r>
              <a:rPr lang="en-US" sz="4000" b="1" dirty="0"/>
              <a:t>AI and Machine Learning</a:t>
            </a:r>
            <a:r>
              <a:rPr lang="en-US" sz="4000" dirty="0"/>
              <a:t> to study system or network behavior and quickly alert the user when something looks dangerous.</a:t>
            </a: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lvl="1" algn="l">
              <a:lnSpc>
                <a:spcPts val="4800"/>
              </a:lnSpc>
            </a:pPr>
            <a:r>
              <a:rPr lang="en-US" sz="4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How it addresses the problem 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It automatically detects and blocks harmful actions before they cause any damage.</a:t>
            </a:r>
          </a:p>
          <a:p>
            <a:pPr marL="482600" lvl="1" indent="-241300" algn="l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helps people and organization stay safe from cyberattacks.</a:t>
            </a:r>
          </a:p>
          <a:p>
            <a:pPr marL="241300" lvl="1" algn="l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6001" y="575217"/>
            <a:ext cx="134111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 malicious activity detector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848480" y="655320"/>
            <a:ext cx="127711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A2C2D-E768-74F1-5F16-1BFD129C8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13682"/>
            <a:ext cx="6346867" cy="7120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95600" y="1199542"/>
            <a:ext cx="12344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2655570"/>
            <a:ext cx="16840200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/>
              <a:t>🧩 Feasibility Analysis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The idea is </a:t>
            </a:r>
            <a:r>
              <a:rPr lang="en-US" sz="2800" b="1" dirty="0"/>
              <a:t>technically feasible</a:t>
            </a:r>
            <a:r>
              <a:rPr lang="en-US" sz="2800" dirty="0"/>
              <a:t> using available AI and ML libraries like Scikit-learn or TensorFlow.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It can be built using </a:t>
            </a:r>
            <a:r>
              <a:rPr lang="en-US" sz="2800" b="1" dirty="0"/>
              <a:t>open-source datasets</a:t>
            </a:r>
            <a:r>
              <a:rPr lang="en-US" sz="2800" dirty="0"/>
              <a:t> for training (malicious vs. safe data).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 The project can run on </a:t>
            </a:r>
            <a:r>
              <a:rPr lang="en-US" sz="2800" b="1" dirty="0"/>
              <a:t>basic hardware</a:t>
            </a:r>
            <a:r>
              <a:rPr lang="en-US" sz="2800" dirty="0"/>
              <a:t> (laptop or cloud server).</a:t>
            </a:r>
          </a:p>
          <a:p>
            <a:r>
              <a:rPr lang="en-US" sz="4000" b="1" dirty="0"/>
              <a:t> ⚠️ Potential Challenges &amp; Risks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Getting a </a:t>
            </a:r>
            <a:r>
              <a:rPr lang="en-US" sz="2800" b="1" dirty="0"/>
              <a:t>large and accurate dataset</a:t>
            </a:r>
            <a:r>
              <a:rPr lang="en-US" sz="2800" dirty="0"/>
              <a:t> for training.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   False positives</a:t>
            </a:r>
            <a:r>
              <a:rPr lang="en-US" sz="2800" dirty="0"/>
              <a:t> — sometimes safe files or URLs might be marked as malicious.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Maintaining </a:t>
            </a:r>
            <a:r>
              <a:rPr lang="en-US" sz="2800" b="1" dirty="0"/>
              <a:t>real-time performance</a:t>
            </a:r>
            <a:r>
              <a:rPr lang="en-US" sz="2800" dirty="0"/>
              <a:t> with large data.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Protecting </a:t>
            </a:r>
            <a:r>
              <a:rPr lang="en-US" sz="2800" b="1" dirty="0"/>
              <a:t>user privacy</a:t>
            </a:r>
            <a:r>
              <a:rPr lang="en-US" sz="2800" dirty="0"/>
              <a:t> during data analysis.</a:t>
            </a:r>
          </a:p>
          <a:p>
            <a:r>
              <a:rPr lang="en-US" sz="4000" b="1" dirty="0"/>
              <a:t>💡 Strategies to Overcome Challenges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Use </a:t>
            </a:r>
            <a:r>
              <a:rPr lang="en-US" sz="2800" b="1" dirty="0"/>
              <a:t>trusted open datasets</a:t>
            </a:r>
            <a:r>
              <a:rPr lang="en-US" sz="2800" dirty="0"/>
              <a:t> and perform regular updates to improve accuracy.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Apply </a:t>
            </a:r>
            <a:r>
              <a:rPr lang="en-US" sz="2800" b="1" dirty="0"/>
              <a:t>data preprocessing</a:t>
            </a:r>
            <a:r>
              <a:rPr lang="en-US" sz="2800" dirty="0"/>
              <a:t> and fine-tuning to reduce false results.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Optimize code to make the system </a:t>
            </a:r>
            <a:r>
              <a:rPr lang="en-US" sz="2800" b="1" dirty="0"/>
              <a:t>lightweight and fast</a:t>
            </a:r>
            <a:r>
              <a:rPr 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   Implement </a:t>
            </a:r>
            <a:r>
              <a:rPr lang="en-US" sz="2800" b="1" dirty="0"/>
              <a:t>strong encryption</a:t>
            </a:r>
            <a:r>
              <a:rPr lang="en-US" sz="2800" dirty="0"/>
              <a:t> to secure user data and logs.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challenges and risks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Strategies for overcoming these 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9040" y="1409700"/>
            <a:ext cx="1025652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3009900"/>
            <a:ext cx="16078200" cy="572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Potential impact </a:t>
            </a:r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   </a:t>
            </a:r>
            <a:r>
              <a:rPr lang="en-US" sz="4000" dirty="0"/>
              <a:t>Our</a:t>
            </a:r>
            <a:r>
              <a:rPr lang="en-US" sz="2800" dirty="0"/>
              <a:t> </a:t>
            </a:r>
            <a:r>
              <a:rPr lang="en-US" sz="4000" dirty="0"/>
              <a:t>solution will help people understand and handle problems easily.</a:t>
            </a:r>
            <a:br>
              <a:rPr lang="en-US" sz="4000" dirty="0"/>
            </a:br>
            <a:r>
              <a:rPr lang="en-US" sz="4000" dirty="0"/>
              <a:t>  It will make their work faster, safer, and more comfortable.</a:t>
            </a:r>
            <a:br>
              <a:rPr lang="en-US" sz="4000" dirty="0"/>
            </a:br>
            <a:r>
              <a:rPr lang="en-US" sz="4000" dirty="0"/>
              <a:t>  The main goal is to improve daily life by using simple and smart technology</a:t>
            </a:r>
            <a:r>
              <a:rPr lang="en-US" dirty="0"/>
              <a:t>.</a:t>
            </a:r>
          </a:p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Benefits of the Solution </a:t>
            </a:r>
          </a:p>
          <a:p>
            <a:r>
              <a:rPr lang="en-US" sz="4000" b="1" dirty="0"/>
              <a:t>  Social:</a:t>
            </a:r>
            <a:r>
              <a:rPr lang="en-US" sz="4000" dirty="0"/>
              <a:t> Helps people stay connected and solve problems together.</a:t>
            </a:r>
          </a:p>
          <a:p>
            <a:r>
              <a:rPr lang="en-US" sz="4000" b="1" dirty="0"/>
              <a:t>  Economic:</a:t>
            </a:r>
            <a:r>
              <a:rPr lang="en-US" sz="4000" dirty="0"/>
              <a:t> Saves money and time by reducing waste and improving efficient.</a:t>
            </a:r>
          </a:p>
          <a:p>
            <a:r>
              <a:rPr lang="en-US" sz="4000" b="1" dirty="0"/>
              <a:t>  Environmental:</a:t>
            </a:r>
            <a:r>
              <a:rPr lang="en-US" sz="4000" dirty="0"/>
              <a:t> Reduces pollution and supports eco-friendly living.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970" y="2282825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(MANDULA PRANEETH)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3RD        Department: CSM         Roll Number:2367A66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970" y="3632200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1 Name: ( KUDHANAM TEJA SRI)</a:t>
            </a:r>
          </a:p>
          <a:p>
            <a:pPr algn="l">
              <a:lnSpc>
                <a:spcPts val="3500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3RD      Department: CSM         Roll Number: 24675A6603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970" y="4981575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2 Name: (POLEMONI GEETHA SREE)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3RD       Department:  CSM        Roll Number:24675A6601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0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3 Name: (KATARI MOUNIKA)</a:t>
            </a:r>
          </a:p>
          <a:p>
            <a:pPr algn="l">
              <a:lnSpc>
                <a:spcPts val="3498"/>
              </a:lnSpc>
            </a:pP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    3RD      Department:  CSM        Roll Number:24675A6606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9EBC39-4B71-30B6-D203-AAD3A4D6A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866900"/>
            <a:ext cx="7645486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490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IBM Plex Sans Bold</vt:lpstr>
      <vt:lpstr>Cinzel Bold</vt:lpstr>
      <vt:lpstr>Times New Roman Bold</vt:lpstr>
      <vt:lpstr>Oswald Bold</vt:lpstr>
      <vt:lpstr>Calibri</vt:lpstr>
      <vt:lpstr>Times New Roman MT</vt:lpstr>
      <vt:lpstr>Canva Sans Bold</vt:lpstr>
      <vt:lpstr>Be Vietnam Ultra-Bold</vt:lpstr>
      <vt:lpstr>Canva Sans</vt:lpstr>
      <vt:lpstr>Arial Bold</vt:lpstr>
      <vt:lpstr>Wingdings</vt:lpstr>
      <vt:lpstr>Bebas Neue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dc:creator>katarimounika</dc:creator>
  <cp:lastModifiedBy>katari mounika</cp:lastModifiedBy>
  <cp:revision>11</cp:revision>
  <dcterms:created xsi:type="dcterms:W3CDTF">2006-08-16T00:00:00Z</dcterms:created>
  <dcterms:modified xsi:type="dcterms:W3CDTF">2025-10-31T09:56:47Z</dcterms:modified>
  <dc:identifier>DAG3UZF7Zd4</dc:identifier>
</cp:coreProperties>
</file>